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434CEA-6756-4A5F-8229-9F09F118BE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 nos inflamar; </a:t>
            </a:r>
          </a:p>
          <a:p>
            <a:r>
              <a:rPr lang="pt-BR" dirty="0"/>
              <a:t>Ó, vem! Ó, vem </a:t>
            </a:r>
          </a:p>
          <a:p>
            <a:r>
              <a:rPr lang="pt-BR" dirty="0"/>
              <a:t>Nossas almas inflamar!</a:t>
            </a:r>
          </a:p>
        </p:txBody>
      </p:sp>
    </p:spTree>
    <p:extLst>
      <p:ext uri="{BB962C8B-B14F-4D97-AF65-F5344CB8AC3E}">
        <p14:creationId xmlns:p14="http://schemas.microsoft.com/office/powerpoint/2010/main" val="2509474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Tu, que sobre amarga cruz,</a:t>
            </a:r>
          </a:p>
          <a:p>
            <a:r>
              <a:rPr lang="pt-BR" dirty="0"/>
              <a:t>Revelaste grande amor;</a:t>
            </a:r>
          </a:p>
          <a:p>
            <a:r>
              <a:rPr lang="pt-BR" dirty="0"/>
              <a:t>Tu, que vives, ó Jesus, </a:t>
            </a:r>
          </a:p>
          <a:p>
            <a:r>
              <a:rPr lang="pt-BR" dirty="0"/>
              <a:t>Vivifica-nos, Senhor!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C808FB-D777-496F-9EFF-6189A3A92C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vem, Jesus, Senhor, </a:t>
            </a:r>
          </a:p>
          <a:p>
            <a:r>
              <a:rPr lang="pt-BR" dirty="0"/>
              <a:t>Nossas almas despertar! </a:t>
            </a:r>
          </a:p>
          <a:p>
            <a:r>
              <a:rPr lang="pt-BR" dirty="0"/>
              <a:t>Com Teu puro e santo amor, </a:t>
            </a:r>
          </a:p>
        </p:txBody>
      </p:sp>
    </p:spTree>
    <p:extLst>
      <p:ext uri="{BB962C8B-B14F-4D97-AF65-F5344CB8AC3E}">
        <p14:creationId xmlns:p14="http://schemas.microsoft.com/office/powerpoint/2010/main" val="13877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434CEA-6756-4A5F-8229-9F09F118BE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 nos inflamar; </a:t>
            </a:r>
          </a:p>
          <a:p>
            <a:r>
              <a:rPr lang="pt-BR" dirty="0"/>
              <a:t>Ó, vem! Ó, vem </a:t>
            </a:r>
          </a:p>
          <a:p>
            <a:r>
              <a:rPr lang="pt-BR" dirty="0"/>
              <a:t>Nossas almas inflamar!</a:t>
            </a:r>
          </a:p>
        </p:txBody>
      </p:sp>
    </p:spTree>
    <p:extLst>
      <p:ext uri="{BB962C8B-B14F-4D97-AF65-F5344CB8AC3E}">
        <p14:creationId xmlns:p14="http://schemas.microsoft.com/office/powerpoint/2010/main" val="583841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o mundo tentador, </a:t>
            </a:r>
          </a:p>
          <a:p>
            <a:r>
              <a:rPr lang="pt-BR" dirty="0"/>
              <a:t>Procurando nos trair! </a:t>
            </a:r>
          </a:p>
          <a:p>
            <a:r>
              <a:rPr lang="pt-BR" dirty="0"/>
              <a:t>Sem Teu fogo abrasador,</a:t>
            </a:r>
          </a:p>
          <a:p>
            <a:r>
              <a:rPr lang="pt-BR" dirty="0"/>
              <a:t>Presto estamos a cair. </a:t>
            </a:r>
          </a:p>
        </p:txBody>
      </p:sp>
    </p:spTree>
    <p:extLst>
      <p:ext uri="{BB962C8B-B14F-4D97-AF65-F5344CB8AC3E}">
        <p14:creationId xmlns:p14="http://schemas.microsoft.com/office/powerpoint/2010/main" val="827051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C808FB-D777-496F-9EFF-6189A3A92C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vem, Jesus, Senhor, </a:t>
            </a:r>
          </a:p>
          <a:p>
            <a:r>
              <a:rPr lang="pt-BR" dirty="0"/>
              <a:t>Nossas almas despertar! </a:t>
            </a:r>
          </a:p>
          <a:p>
            <a:r>
              <a:rPr lang="pt-BR" dirty="0"/>
              <a:t>Com Teu puro e santo amor, </a:t>
            </a:r>
          </a:p>
        </p:txBody>
      </p:sp>
    </p:spTree>
    <p:extLst>
      <p:ext uri="{BB962C8B-B14F-4D97-AF65-F5344CB8AC3E}">
        <p14:creationId xmlns:p14="http://schemas.microsoft.com/office/powerpoint/2010/main" val="2380002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434CEA-6756-4A5F-8229-9F09F118BE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 nos inflamar; </a:t>
            </a:r>
          </a:p>
          <a:p>
            <a:r>
              <a:rPr lang="pt-BR" dirty="0"/>
              <a:t>Ó, vem! Ó, vem </a:t>
            </a:r>
          </a:p>
          <a:p>
            <a:r>
              <a:rPr lang="pt-BR" dirty="0"/>
              <a:t>Nossas almas inflamar!</a:t>
            </a:r>
          </a:p>
        </p:txBody>
      </p:sp>
    </p:spTree>
    <p:extLst>
      <p:ext uri="{BB962C8B-B14F-4D97-AF65-F5344CB8AC3E}">
        <p14:creationId xmlns:p14="http://schemas.microsoft.com/office/powerpoint/2010/main" val="2617078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agora, consumir </a:t>
            </a:r>
          </a:p>
          <a:p>
            <a:r>
              <a:rPr lang="pt-BR" dirty="0"/>
              <a:t>Tudo quanto, ó Salvador, </a:t>
            </a:r>
          </a:p>
          <a:p>
            <a:r>
              <a:rPr lang="pt-BR" dirty="0"/>
              <a:t>Quer, altivo, resistir </a:t>
            </a:r>
          </a:p>
          <a:p>
            <a:r>
              <a:rPr lang="pt-BR" dirty="0"/>
              <a:t>Ao Teu brando e doce amor!</a:t>
            </a:r>
          </a:p>
        </p:txBody>
      </p:sp>
    </p:spTree>
    <p:extLst>
      <p:ext uri="{BB962C8B-B14F-4D97-AF65-F5344CB8AC3E}">
        <p14:creationId xmlns:p14="http://schemas.microsoft.com/office/powerpoint/2010/main" val="1166814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JESUS, NOS DESPERTAR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C808FB-D777-496F-9EFF-6189A3A92C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vem, Jesus, Senhor, </a:t>
            </a:r>
          </a:p>
          <a:p>
            <a:r>
              <a:rPr lang="pt-BR" dirty="0"/>
              <a:t>Nossas almas despertar! </a:t>
            </a:r>
          </a:p>
          <a:p>
            <a:r>
              <a:rPr lang="pt-BR" dirty="0"/>
              <a:t>Com Teu puro e santo amor, </a:t>
            </a:r>
          </a:p>
        </p:txBody>
      </p:sp>
    </p:spTree>
    <p:extLst>
      <p:ext uri="{BB962C8B-B14F-4D97-AF65-F5344CB8AC3E}">
        <p14:creationId xmlns:p14="http://schemas.microsoft.com/office/powerpoint/2010/main" val="619613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249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  <vt:lpstr>VEM, JESUS, NOS DESPERTAR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2019-06-12T22:33:22Z</dcterms:modified>
</cp:coreProperties>
</file>

<file path=docProps/thumbnail.jpeg>
</file>